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164" y="16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0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2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3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8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D9E8-1D70-4EAD-B25D-85C1F0E7839F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22136-4096-4EDB-920A-A9191A321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87542" y="469845"/>
            <a:ext cx="1142999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55" y="479369"/>
            <a:ext cx="11541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1017" y="531757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1491" y="846082"/>
            <a:ext cx="923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0.01µg/ml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1492" y="1142999"/>
            <a:ext cx="750834" cy="21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0.1µg/ml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1016" y="1417582"/>
            <a:ext cx="923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1µg/ml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1016" y="1704975"/>
            <a:ext cx="760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10µg/ml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1016" y="2008132"/>
            <a:ext cx="923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100µg/ml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49"/>
          <p:cNvSpPr>
            <a:spLocks noChangeArrowheads="1"/>
          </p:cNvSpPr>
          <p:nvPr/>
        </p:nvSpPr>
        <p:spPr bwMode="auto">
          <a:xfrm>
            <a:off x="268342" y="341257"/>
            <a:ext cx="1133475" cy="10477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49"/>
          <p:cNvSpPr>
            <a:spLocks noChangeArrowheads="1"/>
          </p:cNvSpPr>
          <p:nvPr/>
        </p:nvSpPr>
        <p:spPr bwMode="auto">
          <a:xfrm>
            <a:off x="1487542" y="341257"/>
            <a:ext cx="1133475" cy="10477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5810" y="549674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5810" y="848054"/>
            <a:ext cx="1117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10</a:t>
            </a:r>
            <a:r>
              <a:rPr lang="el-GR" sz="800" b="1" dirty="0" smtClean="0">
                <a:latin typeface="Arial" panose="020B0604020202020204" pitchFamily="34" charset="0"/>
                <a:cs typeface="Arial" pitchFamily="34" charset="0"/>
              </a:rPr>
              <a:t>μ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g/ml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5810" y="1147270"/>
            <a:ext cx="1045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+ 0.6M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KCl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5810" y="1469146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5810" y="1774935"/>
            <a:ext cx="1045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10</a:t>
            </a:r>
            <a:r>
              <a:rPr lang="el-GR" sz="800" b="1" dirty="0" smtClean="0">
                <a:latin typeface="Arial" panose="020B0604020202020204" pitchFamily="34" charset="0"/>
                <a:cs typeface="Arial" pitchFamily="34" charset="0"/>
              </a:rPr>
              <a:t>μ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g/ml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5810" y="2076122"/>
            <a:ext cx="1117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+ 0.6M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KCl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28000" contrast="67000"/>
          </a:blip>
          <a:srcRect/>
          <a:stretch>
            <a:fillRect/>
          </a:stretch>
        </p:blipFill>
        <p:spPr bwMode="auto">
          <a:xfrm>
            <a:off x="4161995" y="505176"/>
            <a:ext cx="1199757" cy="9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7" cstate="print">
            <a:grayscl/>
            <a:lum bright="28000" contrast="67000"/>
          </a:blip>
          <a:srcRect/>
          <a:stretch>
            <a:fillRect/>
          </a:stretch>
        </p:blipFill>
        <p:spPr bwMode="auto">
          <a:xfrm>
            <a:off x="4161996" y="1443326"/>
            <a:ext cx="1199758" cy="90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 rot="16200000">
            <a:off x="3776771" y="183044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i="1" dirty="0" smtClean="0">
                <a:latin typeface="Arial" pitchFamily="34" charset="0"/>
                <a:cs typeface="Arial" pitchFamily="34" charset="0"/>
              </a:rPr>
              <a:t>sod2</a:t>
            </a:r>
            <a:r>
              <a:rPr lang="el-GR" sz="800" b="1" i="1" dirty="0" smtClean="0">
                <a:latin typeface="Arial" pitchFamily="34" charset="0"/>
                <a:cs typeface="Arial" pitchFamily="34" charset="0"/>
              </a:rPr>
              <a:t>Δ</a:t>
            </a:r>
            <a:endParaRPr lang="sv-SE" sz="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767245" y="883876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i="1" dirty="0" smtClean="0">
                <a:latin typeface="Arial" panose="020B0604020202020204" pitchFamily="34" charset="0"/>
                <a:cs typeface="Arial" pitchFamily="34" charset="0"/>
              </a:rPr>
              <a:t>wt</a:t>
            </a:r>
            <a:endParaRPr lang="sv-SE" sz="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9418" y="2276767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i="1" dirty="0" smtClean="0">
                <a:latin typeface="Arial" pitchFamily="34" charset="0"/>
                <a:cs typeface="Arial" pitchFamily="34" charset="0"/>
              </a:rPr>
              <a:t>wt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8143" y="2276767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i="1" dirty="0" smtClean="0">
                <a:latin typeface="Arial" pitchFamily="34" charset="0"/>
                <a:cs typeface="Arial" pitchFamily="34" charset="0"/>
              </a:rPr>
              <a:t>sty1</a:t>
            </a:r>
            <a:r>
              <a:rPr lang="el-GR" sz="800" b="1" dirty="0" smtClean="0">
                <a:latin typeface="Arial" pitchFamily="34" charset="0"/>
                <a:cs typeface="Arial" pitchFamily="34" charset="0"/>
              </a:rPr>
              <a:t>Δ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 cstate="print">
            <a:grayscl/>
            <a:lum bright="16000" contrast="37000"/>
          </a:blip>
          <a:srcRect/>
          <a:stretch>
            <a:fillRect/>
          </a:stretch>
        </p:blipFill>
        <p:spPr bwMode="auto">
          <a:xfrm>
            <a:off x="322263" y="3278845"/>
            <a:ext cx="1222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541530" y="3311924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1530" y="3571875"/>
            <a:ext cx="951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 10</a:t>
            </a:r>
            <a:r>
              <a:rPr lang="el-GR" sz="800" b="1" dirty="0" smtClean="0">
                <a:latin typeface="Arial" panose="020B0604020202020204" pitchFamily="34" charset="0"/>
                <a:cs typeface="Arial" pitchFamily="34" charset="0"/>
              </a:rPr>
              <a:t>μ</a:t>
            </a:r>
            <a:r>
              <a:rPr lang="sv-SE" sz="800" b="1" smtClean="0">
                <a:latin typeface="Arial" panose="020B0604020202020204" pitchFamily="34" charset="0"/>
                <a:cs typeface="Arial" pitchFamily="34" charset="0"/>
              </a:rPr>
              <a:t>g/ml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1530" y="3895725"/>
            <a:ext cx="1023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+ 0.6M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KCl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149"/>
          <p:cNvSpPr>
            <a:spLocks noChangeArrowheads="1"/>
          </p:cNvSpPr>
          <p:nvPr/>
        </p:nvSpPr>
        <p:spPr bwMode="auto">
          <a:xfrm>
            <a:off x="321768" y="3086100"/>
            <a:ext cx="1183182" cy="14410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9483" y="2915815"/>
            <a:ext cx="1141411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9483" y="4020716"/>
            <a:ext cx="11414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0584" y="2915815"/>
            <a:ext cx="1150936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0583" y="4020716"/>
            <a:ext cx="11509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01208" y="2915816"/>
            <a:ext cx="11509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01208" y="4020715"/>
            <a:ext cx="11509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130514" y="2677433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1855" y="2677433"/>
            <a:ext cx="942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Phleomycin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12374" y="2677433"/>
            <a:ext cx="1400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Phleomycin+ KCl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84591" y="3589045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i="1" dirty="0" smtClean="0">
                <a:latin typeface="Arial" pitchFamily="34" charset="0"/>
                <a:cs typeface="Arial" pitchFamily="34" charset="0"/>
              </a:rPr>
              <a:t>pzh1</a:t>
            </a:r>
            <a:r>
              <a:rPr lang="el-GR" sz="800" b="1" i="1" dirty="0" smtClean="0">
                <a:latin typeface="Arial" pitchFamily="34" charset="0"/>
                <a:cs typeface="Arial" pitchFamily="34" charset="0"/>
              </a:rPr>
              <a:t>Δ</a:t>
            </a:r>
            <a:endParaRPr lang="sv-SE" sz="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32313" y="5101293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i="1" dirty="0" smtClean="0">
                <a:latin typeface="Arial" pitchFamily="34" charset="0"/>
                <a:cs typeface="Arial" pitchFamily="34" charset="0"/>
              </a:rPr>
              <a:t>pzh1</a:t>
            </a:r>
            <a:r>
              <a:rPr lang="el-GR" sz="800" b="1" i="1" dirty="0" smtClean="0">
                <a:latin typeface="Arial" pitchFamily="34" charset="0"/>
                <a:cs typeface="Arial" pitchFamily="34" charset="0"/>
              </a:rPr>
              <a:t>Δ</a:t>
            </a:r>
            <a:endParaRPr lang="sv-SE" sz="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149"/>
          <p:cNvSpPr>
            <a:spLocks noChangeArrowheads="1"/>
          </p:cNvSpPr>
          <p:nvPr/>
        </p:nvSpPr>
        <p:spPr bwMode="auto">
          <a:xfrm>
            <a:off x="4166694" y="348484"/>
            <a:ext cx="1178473" cy="116927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2519578" y="4451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DIC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2514323" y="33844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DAPI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228600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24250" y="247650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B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2790825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C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68572" y="2606966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D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eft Bracket 48"/>
          <p:cNvSpPr/>
          <p:nvPr/>
        </p:nvSpPr>
        <p:spPr>
          <a:xfrm rot="10800000">
            <a:off x="3248025" y="466725"/>
            <a:ext cx="114300" cy="17907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 rot="5400000">
            <a:off x="3176696" y="125894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G418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15" cstate="print">
            <a:grayscl/>
            <a:lum bright="47000" contrast="77000"/>
          </a:blip>
          <a:srcRect/>
          <a:stretch>
            <a:fillRect/>
          </a:stretch>
        </p:blipFill>
        <p:spPr bwMode="auto">
          <a:xfrm>
            <a:off x="322263" y="5678304"/>
            <a:ext cx="11826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6" cstate="print">
            <a:grayscl/>
            <a:lum bright="47000" contrast="77000"/>
          </a:blip>
          <a:srcRect/>
          <a:stretch>
            <a:fillRect/>
          </a:stretch>
        </p:blipFill>
        <p:spPr bwMode="auto">
          <a:xfrm>
            <a:off x="322263" y="6616453"/>
            <a:ext cx="11826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1493880" y="571719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93880" y="6014075"/>
            <a:ext cx="942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LiCl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 4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mM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3880" y="6310251"/>
            <a:ext cx="999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LiCl+ 0.6 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KCl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93880" y="6629613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93880" y="6962122"/>
            <a:ext cx="942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LiCl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 4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mM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93880" y="7284027"/>
            <a:ext cx="999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LiCl+ 0.6 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KCl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117484" y="6950457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i="1" dirty="0" smtClean="0">
                <a:latin typeface="Arial" pitchFamily="34" charset="0"/>
                <a:cs typeface="Arial" pitchFamily="34" charset="0"/>
              </a:rPr>
              <a:t>sod2</a:t>
            </a:r>
            <a:r>
              <a:rPr lang="el-GR" sz="800" b="1" i="1" dirty="0" smtClean="0">
                <a:latin typeface="Arial" pitchFamily="34" charset="0"/>
                <a:cs typeface="Arial" pitchFamily="34" charset="0"/>
              </a:rPr>
              <a:t>Δ</a:t>
            </a:r>
            <a:endParaRPr lang="sv-SE" sz="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-117484" y="6034077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i="1" dirty="0" smtClean="0">
                <a:latin typeface="Arial" pitchFamily="34" charset="0"/>
                <a:cs typeface="Arial" pitchFamily="34" charset="0"/>
              </a:rPr>
              <a:t>hal4</a:t>
            </a:r>
            <a:r>
              <a:rPr lang="el-GR" sz="800" b="1" i="1" dirty="0" smtClean="0">
                <a:latin typeface="Arial" pitchFamily="34" charset="0"/>
                <a:cs typeface="Arial" pitchFamily="34" charset="0"/>
              </a:rPr>
              <a:t>Δ</a:t>
            </a:r>
            <a:endParaRPr lang="sv-SE" sz="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7" cstate="print"/>
          <a:srcRect r="19310"/>
          <a:stretch>
            <a:fillRect/>
          </a:stretch>
        </p:blipFill>
        <p:spPr bwMode="auto">
          <a:xfrm>
            <a:off x="315913" y="4729163"/>
            <a:ext cx="11890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1503405" y="4772238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93880" y="5038072"/>
            <a:ext cx="942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LiCl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 4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mM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03404" y="5359977"/>
            <a:ext cx="917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LiCl+ 0.6M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KCl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-117485" y="5102607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i="1" dirty="0" smtClean="0">
                <a:latin typeface="Arial" panose="020B0604020202020204" pitchFamily="34" charset="0"/>
                <a:cs typeface="Arial" pitchFamily="34" charset="0"/>
              </a:rPr>
              <a:t>wt</a:t>
            </a:r>
            <a:endParaRPr lang="sv-SE" sz="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AutoShape 149"/>
          <p:cNvSpPr>
            <a:spLocks noChangeArrowheads="1"/>
          </p:cNvSpPr>
          <p:nvPr/>
        </p:nvSpPr>
        <p:spPr bwMode="auto">
          <a:xfrm>
            <a:off x="312243" y="4524376"/>
            <a:ext cx="1183182" cy="153624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4238625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E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-1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sv-S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sv-S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S3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7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90</Words>
  <Application>Microsoft Office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Gothenburg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Patrick Alao</dc:creator>
  <cp:lastModifiedBy>John Patrick Alao</cp:lastModifiedBy>
  <cp:revision>3</cp:revision>
  <dcterms:created xsi:type="dcterms:W3CDTF">2014-10-09T11:14:07Z</dcterms:created>
  <dcterms:modified xsi:type="dcterms:W3CDTF">2014-11-22T20:37:18Z</dcterms:modified>
</cp:coreProperties>
</file>