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548E-B30A-4234-BF9A-003248BE4E9D}" type="datetimeFigureOut">
              <a:rPr lang="it-IT" smtClean="0"/>
              <a:pPr/>
              <a:t>26/11/2015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9B42-BB26-4747-83E2-3D4B73750FC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548E-B30A-4234-BF9A-003248BE4E9D}" type="datetimeFigureOut">
              <a:rPr lang="it-IT" smtClean="0"/>
              <a:pPr/>
              <a:t>26/11/2015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9B42-BB26-4747-83E2-3D4B73750FC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548E-B30A-4234-BF9A-003248BE4E9D}" type="datetimeFigureOut">
              <a:rPr lang="it-IT" smtClean="0"/>
              <a:pPr/>
              <a:t>26/11/2015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9B42-BB26-4747-83E2-3D4B73750FC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548E-B30A-4234-BF9A-003248BE4E9D}" type="datetimeFigureOut">
              <a:rPr lang="it-IT" smtClean="0"/>
              <a:pPr/>
              <a:t>26/11/2015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9B42-BB26-4747-83E2-3D4B73750FC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548E-B30A-4234-BF9A-003248BE4E9D}" type="datetimeFigureOut">
              <a:rPr lang="it-IT" smtClean="0"/>
              <a:pPr/>
              <a:t>26/11/2015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9B42-BB26-4747-83E2-3D4B73750FC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548E-B30A-4234-BF9A-003248BE4E9D}" type="datetimeFigureOut">
              <a:rPr lang="it-IT" smtClean="0"/>
              <a:pPr/>
              <a:t>26/11/2015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9B42-BB26-4747-83E2-3D4B73750FC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548E-B30A-4234-BF9A-003248BE4E9D}" type="datetimeFigureOut">
              <a:rPr lang="it-IT" smtClean="0"/>
              <a:pPr/>
              <a:t>26/11/2015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9B42-BB26-4747-83E2-3D4B73750FC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548E-B30A-4234-BF9A-003248BE4E9D}" type="datetimeFigureOut">
              <a:rPr lang="it-IT" smtClean="0"/>
              <a:pPr/>
              <a:t>26/11/2015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9B42-BB26-4747-83E2-3D4B73750FC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548E-B30A-4234-BF9A-003248BE4E9D}" type="datetimeFigureOut">
              <a:rPr lang="it-IT" smtClean="0"/>
              <a:pPr/>
              <a:t>26/11/2015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9B42-BB26-4747-83E2-3D4B73750FC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548E-B30A-4234-BF9A-003248BE4E9D}" type="datetimeFigureOut">
              <a:rPr lang="it-IT" smtClean="0"/>
              <a:pPr/>
              <a:t>26/11/2015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9B42-BB26-4747-83E2-3D4B73750FC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548E-B30A-4234-BF9A-003248BE4E9D}" type="datetimeFigureOut">
              <a:rPr lang="it-IT" smtClean="0"/>
              <a:pPr/>
              <a:t>26/11/2015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9B42-BB26-4747-83E2-3D4B73750FC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3548E-B30A-4234-BF9A-003248BE4E9D}" type="datetimeFigureOut">
              <a:rPr lang="it-IT" smtClean="0"/>
              <a:pPr/>
              <a:t>26/11/2015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39B42-BB26-4747-83E2-3D4B73750FC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rrowheads="1"/>
          </p:cNvPicPr>
          <p:nvPr/>
        </p:nvPicPr>
        <p:blipFill>
          <a:blip r:embed="rId2" cstate="print">
            <a:lum bright="20000" contrast="40000"/>
          </a:blip>
          <a:srcRect/>
          <a:stretch>
            <a:fillRect/>
          </a:stretch>
        </p:blipFill>
        <p:spPr bwMode="auto">
          <a:xfrm flipH="1">
            <a:off x="3563888" y="1340808"/>
            <a:ext cx="180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rrowheads="1"/>
          </p:cNvPicPr>
          <p:nvPr/>
        </p:nvPicPr>
        <p:blipFill>
          <a:blip r:embed="rId3" cstate="print">
            <a:lum bright="30000" contrast="59000"/>
          </a:blip>
          <a:srcRect/>
          <a:stretch>
            <a:fillRect/>
          </a:stretch>
        </p:blipFill>
        <p:spPr bwMode="auto">
          <a:xfrm flipH="1">
            <a:off x="3563888" y="1772896"/>
            <a:ext cx="180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rrowheads="1"/>
          </p:cNvPicPr>
          <p:nvPr/>
        </p:nvPicPr>
        <p:blipFill>
          <a:blip r:embed="rId4" cstate="print">
            <a:lum bright="30000" contrast="40000"/>
          </a:blip>
          <a:srcRect/>
          <a:stretch>
            <a:fillRect/>
          </a:stretch>
        </p:blipFill>
        <p:spPr bwMode="auto">
          <a:xfrm flipH="1">
            <a:off x="3563888" y="2204904"/>
            <a:ext cx="180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asellaDiTesto 9"/>
          <p:cNvSpPr txBox="1"/>
          <p:nvPr/>
        </p:nvSpPr>
        <p:spPr>
          <a:xfrm>
            <a:off x="5436096" y="134076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MTAP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436096" y="177281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CDKN2A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5436096" y="220486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</a:t>
            </a:r>
            <a:r>
              <a:rPr lang="it-IT" dirty="0" err="1" smtClean="0"/>
              <a:t>-Tubulin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2411760" y="548680"/>
            <a:ext cx="12712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 smtClean="0"/>
              <a:t>siRNA</a:t>
            </a:r>
            <a:r>
              <a:rPr lang="it-IT" sz="1600" dirty="0" smtClean="0"/>
              <a:t> </a:t>
            </a:r>
            <a:r>
              <a:rPr lang="it-IT" sz="1600" dirty="0" err="1" smtClean="0"/>
              <a:t>scra</a:t>
            </a:r>
            <a:endParaRPr lang="it-IT" sz="160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2411760" y="836712"/>
            <a:ext cx="12712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 smtClean="0"/>
              <a:t>siRNA</a:t>
            </a:r>
            <a:r>
              <a:rPr lang="it-IT" sz="1600" dirty="0" smtClean="0"/>
              <a:t> MTAP</a:t>
            </a:r>
            <a:endParaRPr lang="it-IT" sz="16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3563888" y="47667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-    +    -    -    +    -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3563888" y="82742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-    -    +    -    -    +</a:t>
            </a:r>
            <a:endParaRPr lang="it-IT" dirty="0"/>
          </a:p>
        </p:txBody>
      </p:sp>
      <p:cxnSp>
        <p:nvCxnSpPr>
          <p:cNvPr id="18" name="Connettore 1 17"/>
          <p:cNvCxnSpPr/>
          <p:nvPr/>
        </p:nvCxnSpPr>
        <p:spPr>
          <a:xfrm>
            <a:off x="3563888" y="404664"/>
            <a:ext cx="7200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>
            <a:off x="4499992" y="404664"/>
            <a:ext cx="7200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3563888" y="116632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48 </a:t>
            </a:r>
            <a:r>
              <a:rPr lang="it-IT" sz="1400" dirty="0" err="1" smtClean="0"/>
              <a:t>hrs</a:t>
            </a:r>
            <a:endParaRPr lang="it-IT" sz="1400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4499992" y="116632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72 </a:t>
            </a:r>
            <a:r>
              <a:rPr lang="it-IT" sz="1400" dirty="0" err="1" smtClean="0"/>
              <a:t>hrs</a:t>
            </a:r>
            <a:endParaRPr lang="it-IT" sz="14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3" y="2996952"/>
            <a:ext cx="4104457" cy="2812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3001099"/>
            <a:ext cx="4248472" cy="275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" name="CasellaDiTesto 29"/>
          <p:cNvSpPr txBox="1"/>
          <p:nvPr/>
        </p:nvSpPr>
        <p:spPr>
          <a:xfrm>
            <a:off x="1979712" y="116632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latin typeface="Arial" pitchFamily="34" charset="0"/>
                <a:cs typeface="Arial" pitchFamily="34" charset="0"/>
              </a:rPr>
              <a:t>A</a:t>
            </a:r>
            <a:endParaRPr lang="it-IT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251520" y="2852936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latin typeface="Arial" pitchFamily="34" charset="0"/>
                <a:cs typeface="Arial" pitchFamily="34" charset="0"/>
              </a:rPr>
              <a:t>B</a:t>
            </a:r>
            <a:endParaRPr lang="it-IT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CasellaDiTesto 31"/>
          <p:cNvSpPr txBox="1"/>
          <p:nvPr/>
        </p:nvSpPr>
        <p:spPr>
          <a:xfrm>
            <a:off x="4427984" y="2852936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latin typeface="Arial" pitchFamily="34" charset="0"/>
                <a:cs typeface="Arial" pitchFamily="34" charset="0"/>
              </a:rPr>
              <a:t>C</a:t>
            </a:r>
            <a:endParaRPr lang="it-IT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27</Words>
  <Application>Microsoft Office PowerPoint</Application>
  <PresentationFormat>Presentazione su schermo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Company>IRFMN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Administrator</dc:creator>
  <cp:lastModifiedBy>GDamia</cp:lastModifiedBy>
  <cp:revision>15</cp:revision>
  <dcterms:created xsi:type="dcterms:W3CDTF">2015-11-23T08:02:49Z</dcterms:created>
  <dcterms:modified xsi:type="dcterms:W3CDTF">2015-11-26T16:06:50Z</dcterms:modified>
</cp:coreProperties>
</file>