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704"/>
  </p:normalViewPr>
  <p:slideViewPr>
    <p:cSldViewPr>
      <p:cViewPr varScale="1">
        <p:scale>
          <a:sx n="90" d="100"/>
          <a:sy n="90" d="100"/>
        </p:scale>
        <p:origin x="14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7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8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4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A9F9-FC6C-4386-B59D-3E03BEAD575B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296C-31A9-4AB8-B7BA-867F04E89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810000" cy="42703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Table S1: SPI-2 gene expression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1184"/>
              </p:ext>
            </p:extLst>
          </p:nvPr>
        </p:nvGraphicFramePr>
        <p:xfrm>
          <a:off x="2590800" y="2590800"/>
          <a:ext cx="4267200" cy="1485900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</a:tblGrid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SPI-2 gene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Fold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 upon 1 mM indole treatment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ssrB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72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50926</TotalTime>
  <Words>19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Table S1: SPI-2 gene expression</vt:lpstr>
    </vt:vector>
  </TitlesOfParts>
  <Company>Chemical Engineering, Texas A&amp;M University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</dc:title>
  <dc:creator>Administrator</dc:creator>
  <cp:lastModifiedBy>Arul Jayaraman</cp:lastModifiedBy>
  <cp:revision>48</cp:revision>
  <dcterms:created xsi:type="dcterms:W3CDTF">2014-12-29T13:13:45Z</dcterms:created>
  <dcterms:modified xsi:type="dcterms:W3CDTF">2018-01-08T11:57:12Z</dcterms:modified>
</cp:coreProperties>
</file>