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user\Desktop\Newyeast\Todd_Ram_paper\figures\S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50"/>
      <c:depthPercent val="1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460599334073281E-2"/>
          <c:y val="2.12071778140294E-2"/>
          <c:w val="0.80022197558268593"/>
          <c:h val="0.81076672104404557"/>
        </c:manualLayout>
      </c:layout>
      <c:bar3DChart>
        <c:barDir val="col"/>
        <c:grouping val="standard"/>
        <c:varyColors val="0"/>
        <c:ser>
          <c:idx val="0"/>
          <c:order val="0"/>
          <c:tx>
            <c:v>S.ce-S.ba</c:v>
          </c:tx>
          <c:invertIfNegative val="0"/>
          <c:val>
            <c:numRef>
              <c:f>across_genomes_8!$B$2:$B$9</c:f>
              <c:numCache>
                <c:formatCode>General</c:formatCode>
                <c:ptCount val="8"/>
                <c:pt idx="0">
                  <c:v>32.44</c:v>
                </c:pt>
                <c:pt idx="1">
                  <c:v>74.040000000000006</c:v>
                </c:pt>
                <c:pt idx="2">
                  <c:v>62.92</c:v>
                </c:pt>
                <c:pt idx="3">
                  <c:v>48.36</c:v>
                </c:pt>
                <c:pt idx="4">
                  <c:v>34.090000000000003</c:v>
                </c:pt>
                <c:pt idx="5">
                  <c:v>46.15</c:v>
                </c:pt>
                <c:pt idx="6">
                  <c:v>22.22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v>S.ce-S.mi</c:v>
          </c:tx>
          <c:invertIfNegative val="0"/>
          <c:val>
            <c:numRef>
              <c:f>across_genomes_8!$C$2:$C$9</c:f>
              <c:numCache>
                <c:formatCode>General</c:formatCode>
                <c:ptCount val="8"/>
                <c:pt idx="0">
                  <c:v>43.62</c:v>
                </c:pt>
                <c:pt idx="1">
                  <c:v>65.89</c:v>
                </c:pt>
                <c:pt idx="2">
                  <c:v>68.09</c:v>
                </c:pt>
                <c:pt idx="3">
                  <c:v>54.93</c:v>
                </c:pt>
                <c:pt idx="4">
                  <c:v>43.18</c:v>
                </c:pt>
                <c:pt idx="5">
                  <c:v>34.619999999999997</c:v>
                </c:pt>
                <c:pt idx="6">
                  <c:v>44.44</c:v>
                </c:pt>
                <c:pt idx="7">
                  <c:v>100</c:v>
                </c:pt>
              </c:numCache>
            </c:numRef>
          </c:val>
        </c:ser>
        <c:ser>
          <c:idx val="2"/>
          <c:order val="2"/>
          <c:tx>
            <c:v>S.ce-S.pa</c:v>
          </c:tx>
          <c:invertIfNegative val="0"/>
          <c:val>
            <c:numRef>
              <c:f>across_genomes_8!$D$2:$D$9</c:f>
              <c:numCache>
                <c:formatCode>General</c:formatCode>
                <c:ptCount val="8"/>
                <c:pt idx="0">
                  <c:v>45.83</c:v>
                </c:pt>
                <c:pt idx="1">
                  <c:v>70.55</c:v>
                </c:pt>
                <c:pt idx="2">
                  <c:v>72.3</c:v>
                </c:pt>
                <c:pt idx="3">
                  <c:v>61.97</c:v>
                </c:pt>
                <c:pt idx="4">
                  <c:v>59.09</c:v>
                </c:pt>
                <c:pt idx="5">
                  <c:v>26.92</c:v>
                </c:pt>
                <c:pt idx="6">
                  <c:v>33.33</c:v>
                </c:pt>
                <c:pt idx="7">
                  <c:v>100</c:v>
                </c:pt>
              </c:numCache>
            </c:numRef>
          </c:val>
        </c:ser>
        <c:ser>
          <c:idx val="3"/>
          <c:order val="3"/>
          <c:tx>
            <c:v>S.ce-S.ba-S.mi</c:v>
          </c:tx>
          <c:invertIfNegative val="0"/>
          <c:val>
            <c:numRef>
              <c:f>across_genomes_8!$E$2:$E$9</c:f>
              <c:numCache>
                <c:formatCode>General</c:formatCode>
                <c:ptCount val="8"/>
                <c:pt idx="0">
                  <c:v>19.059999999999999</c:v>
                </c:pt>
                <c:pt idx="1">
                  <c:v>52.86</c:v>
                </c:pt>
                <c:pt idx="2">
                  <c:v>47.39</c:v>
                </c:pt>
                <c:pt idx="3">
                  <c:v>31.22</c:v>
                </c:pt>
                <c:pt idx="4">
                  <c:v>22.73</c:v>
                </c:pt>
                <c:pt idx="5">
                  <c:v>23.08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4"/>
          <c:order val="4"/>
          <c:tx>
            <c:v>S.ce-S.mi-S.pa</c:v>
          </c:tx>
          <c:invertIfNegative val="0"/>
          <c:val>
            <c:numRef>
              <c:f>across_genomes_8!$F$2:$F$9</c:f>
              <c:numCache>
                <c:formatCode>General</c:formatCode>
                <c:ptCount val="8"/>
                <c:pt idx="0">
                  <c:v>25.83</c:v>
                </c:pt>
                <c:pt idx="1">
                  <c:v>52.51</c:v>
                </c:pt>
                <c:pt idx="2">
                  <c:v>56.8</c:v>
                </c:pt>
                <c:pt idx="3">
                  <c:v>46.01</c:v>
                </c:pt>
                <c:pt idx="4">
                  <c:v>31.82</c:v>
                </c:pt>
                <c:pt idx="5">
                  <c:v>19.23</c:v>
                </c:pt>
                <c:pt idx="6">
                  <c:v>33.33</c:v>
                </c:pt>
                <c:pt idx="7">
                  <c:v>100</c:v>
                </c:pt>
              </c:numCache>
            </c:numRef>
          </c:val>
        </c:ser>
        <c:ser>
          <c:idx val="5"/>
          <c:order val="5"/>
          <c:tx>
            <c:v>S.ce-S.ba-S.pa</c:v>
          </c:tx>
          <c:invertIfNegative val="0"/>
          <c:val>
            <c:numRef>
              <c:f>across_genomes_8!$G$2:$G$9</c:f>
              <c:numCache>
                <c:formatCode>General</c:formatCode>
                <c:ptCount val="8"/>
                <c:pt idx="0">
                  <c:v>21.42</c:v>
                </c:pt>
                <c:pt idx="1">
                  <c:v>56.82</c:v>
                </c:pt>
                <c:pt idx="2">
                  <c:v>51.06</c:v>
                </c:pt>
                <c:pt idx="3">
                  <c:v>37.32</c:v>
                </c:pt>
                <c:pt idx="4">
                  <c:v>22.73</c:v>
                </c:pt>
                <c:pt idx="5">
                  <c:v>23.08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6"/>
          <c:order val="6"/>
          <c:tx>
            <c:v>All species</c:v>
          </c:tx>
          <c:invertIfNegative val="0"/>
          <c:val>
            <c:numRef>
              <c:f>across_genomes_8!$H$2:$H$9</c:f>
              <c:numCache>
                <c:formatCode>General</c:formatCode>
                <c:ptCount val="8"/>
                <c:pt idx="0">
                  <c:v>19.059999999999999</c:v>
                </c:pt>
                <c:pt idx="1">
                  <c:v>52.86</c:v>
                </c:pt>
                <c:pt idx="2">
                  <c:v>47.39</c:v>
                </c:pt>
                <c:pt idx="3">
                  <c:v>31.22</c:v>
                </c:pt>
                <c:pt idx="4">
                  <c:v>22.73</c:v>
                </c:pt>
                <c:pt idx="5">
                  <c:v>23.08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591104"/>
        <c:axId val="60601472"/>
        <c:axId val="60584832"/>
      </c:bar3DChart>
      <c:catAx>
        <c:axId val="60591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Rank by decreasing fold enrichment score</a:t>
                </a:r>
              </a:p>
            </c:rich>
          </c:tx>
          <c:layout>
            <c:manualLayout>
              <c:xMode val="edge"/>
              <c:yMode val="edge"/>
              <c:x val="7.4486732443683187E-2"/>
              <c:y val="0.7187005947258225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crossAx val="60601472"/>
        <c:crosses val="autoZero"/>
        <c:auto val="1"/>
        <c:lblAlgn val="ctr"/>
        <c:lblOffset val="100"/>
        <c:noMultiLvlLbl val="0"/>
      </c:catAx>
      <c:valAx>
        <c:axId val="60601472"/>
        <c:scaling>
          <c:orientation val="minMax"/>
        </c:scaling>
        <c:delete val="0"/>
        <c:axPos val="r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Percentage of identical 7-mers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#,##0;\-#,##0" sourceLinked="0"/>
        <c:majorTickMark val="out"/>
        <c:minorTickMark val="none"/>
        <c:tickLblPos val="nextTo"/>
        <c:crossAx val="60591104"/>
        <c:crosses val="max"/>
        <c:crossBetween val="between"/>
      </c:valAx>
      <c:serAx>
        <c:axId val="6058483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Yeast species compared</a:t>
                </a:r>
              </a:p>
            </c:rich>
          </c:tx>
          <c:layout>
            <c:manualLayout>
              <c:xMode val="edge"/>
              <c:yMode val="edge"/>
              <c:x val="0.59988161302256782"/>
              <c:y val="0.80697965772223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601472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0.15178</cdr:x>
      <cdr:y>0.59118</cdr:y>
    </cdr:from>
    <cdr:to>
      <cdr:x>0.35691</cdr:x>
      <cdr:y>0.87283</cdr:y>
    </cdr:to>
    <cdr:sp macro="" textlink="">
      <cdr:nvSpPr>
        <cdr:cNvPr id="3" name="Straight Arrow Connector 2"/>
        <cdr:cNvSpPr/>
      </cdr:nvSpPr>
      <cdr:spPr>
        <a:xfrm xmlns:a="http://schemas.openxmlformats.org/drawingml/2006/main">
          <a:off x="1302564" y="3451795"/>
          <a:ext cx="1760447" cy="164450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7FC8-3858-46A3-B8B9-EAA9F5FBE7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EB7D-82F0-4932-A43D-C84AA156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7FC8-3858-46A3-B8B9-EAA9F5FBE7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EB7D-82F0-4932-A43D-C84AA156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7FC8-3858-46A3-B8B9-EAA9F5FBE7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EB7D-82F0-4932-A43D-C84AA156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7FC8-3858-46A3-B8B9-EAA9F5FBE7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EB7D-82F0-4932-A43D-C84AA156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7FC8-3858-46A3-B8B9-EAA9F5FBE7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EB7D-82F0-4932-A43D-C84AA156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7FC8-3858-46A3-B8B9-EAA9F5FBE7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EB7D-82F0-4932-A43D-C84AA156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7FC8-3858-46A3-B8B9-EAA9F5FBE7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EB7D-82F0-4932-A43D-C84AA156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7FC8-3858-46A3-B8B9-EAA9F5FBE7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EB7D-82F0-4932-A43D-C84AA156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7FC8-3858-46A3-B8B9-EAA9F5FBE7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EB7D-82F0-4932-A43D-C84AA156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7FC8-3858-46A3-B8B9-EAA9F5FBE7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EB7D-82F0-4932-A43D-C84AA156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7FC8-3858-46A3-B8B9-EAA9F5FBE7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EB7D-82F0-4932-A43D-C84AA156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67FC8-3858-46A3-B8B9-EAA9F5FBE7E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EB7D-82F0-4932-A43D-C84AA15680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80987" y="509587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Ramkumar Hari</dc:creator>
  <cp:lastModifiedBy>Kathleen Luschek</cp:lastModifiedBy>
  <cp:revision>2</cp:revision>
  <dcterms:created xsi:type="dcterms:W3CDTF">2012-01-31T10:01:42Z</dcterms:created>
  <dcterms:modified xsi:type="dcterms:W3CDTF">2013-02-20T22:44:45Z</dcterms:modified>
</cp:coreProperties>
</file>